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23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2193BC-A1AC-4287-8150-4E946901E58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0C45B7-EAD6-47DC-967A-E313D5015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382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3BC-A1AC-4287-8150-4E946901E58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45B7-EAD6-47DC-967A-E313D5015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3BC-A1AC-4287-8150-4E946901E58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45B7-EAD6-47DC-967A-E313D5015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19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3BC-A1AC-4287-8150-4E946901E58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45B7-EAD6-47DC-967A-E313D5015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51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2193BC-A1AC-4287-8150-4E946901E58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0C45B7-EAD6-47DC-967A-E313D5015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03971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3BC-A1AC-4287-8150-4E946901E58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45B7-EAD6-47DC-967A-E313D5015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0041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3BC-A1AC-4287-8150-4E946901E58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45B7-EAD6-47DC-967A-E313D5015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2549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3BC-A1AC-4287-8150-4E946901E58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45B7-EAD6-47DC-967A-E313D5015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23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93BC-A1AC-4287-8150-4E946901E58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45B7-EAD6-47DC-967A-E313D5015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59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A2193BC-A1AC-4287-8150-4E946901E58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40C45B7-EAD6-47DC-967A-E313D5015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58027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A2193BC-A1AC-4287-8150-4E946901E58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40C45B7-EAD6-47DC-967A-E313D5015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85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A2193BC-A1AC-4287-8150-4E946901E58A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0C45B7-EAD6-47DC-967A-E313D5015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347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131F921-EC33-F655-B4F5-0335E2250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チーム炭次郎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F7973A57-BB43-60AF-DE8D-06904665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388472"/>
            <a:ext cx="8045373" cy="742279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　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4111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DE9AC43-AAE5-A08A-A8D1-EA65D8F6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課題１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DAEFC461-5EBB-7EA0-DDEC-489E964D1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018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ビデオ">
            <a:hlinkClick r:id="" action="ppaction://media"/>
            <a:extLst>
              <a:ext uri="{FF2B5EF4-FFF2-40B4-BE49-F238E27FC236}">
                <a16:creationId xmlns:a16="http://schemas.microsoft.com/office/drawing/2014/main" xmlns="" id="{730F3983-5778-9F4D-39A1-6542695265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1782" y="322690"/>
            <a:ext cx="3500581" cy="62126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9B2C15CB-3E06-9661-0CE5-ADF1178AEB4A}"/>
              </a:ext>
            </a:extLst>
          </p:cNvPr>
          <p:cNvSpPr txBox="1"/>
          <p:nvPr/>
        </p:nvSpPr>
        <p:spPr>
          <a:xfrm>
            <a:off x="6502400" y="785091"/>
            <a:ext cx="3796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メディア：</a:t>
            </a:r>
            <a:r>
              <a:rPr kumimoji="1"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TikTok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77A7C47F-4FBA-6819-6C0B-778F73BB6AFB}"/>
              </a:ext>
            </a:extLst>
          </p:cNvPr>
          <p:cNvSpPr txBox="1"/>
          <p:nvPr/>
        </p:nvSpPr>
        <p:spPr>
          <a:xfrm>
            <a:off x="5468203" y="1806329"/>
            <a:ext cx="634019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TikTok</a:t>
            </a:r>
            <a:r>
              <a:rPr kumimoji="1" lang="ja-JP" altLang="en-US" sz="3200" dirty="0"/>
              <a:t>は面白い動画や</a:t>
            </a:r>
            <a:endParaRPr kumimoji="1" lang="en-US" altLang="ja-JP" sz="3200" dirty="0"/>
          </a:p>
          <a:p>
            <a:r>
              <a:rPr kumimoji="1" lang="ja-JP" altLang="en-US" sz="3200" dirty="0"/>
              <a:t>日常動画が多い中で、</a:t>
            </a:r>
            <a:endParaRPr kumimoji="1" lang="en-US" altLang="ja-JP" sz="3200" dirty="0"/>
          </a:p>
          <a:p>
            <a:r>
              <a:rPr kumimoji="1" lang="ja-JP" altLang="en-US" sz="3200" dirty="0"/>
              <a:t>あえてこういったお洒落な動画を</a:t>
            </a:r>
            <a:endParaRPr kumimoji="1" lang="en-US" altLang="ja-JP" sz="3200" dirty="0"/>
          </a:p>
          <a:p>
            <a:r>
              <a:rPr kumimoji="1" lang="ja-JP" altLang="en-US" sz="3200" dirty="0"/>
              <a:t>載せることによって、</a:t>
            </a:r>
            <a:endParaRPr kumimoji="1" lang="en-US" altLang="ja-JP" sz="3200" dirty="0"/>
          </a:p>
          <a:p>
            <a:r>
              <a:rPr kumimoji="1" lang="ja-JP" altLang="en-US" sz="3200" dirty="0"/>
              <a:t>視聴者の注目を集めることが</a:t>
            </a:r>
            <a:endParaRPr kumimoji="1" lang="en-US" altLang="ja-JP" sz="3200" dirty="0"/>
          </a:p>
          <a:p>
            <a:r>
              <a:rPr kumimoji="1" lang="ja-JP" altLang="en-US" sz="3200" dirty="0"/>
              <a:t>狙いです。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sz="3200" dirty="0"/>
              <a:t>概要欄に詳細と見どころを</a:t>
            </a:r>
            <a:endParaRPr kumimoji="1" lang="en-US" altLang="ja-JP" sz="3200" dirty="0"/>
          </a:p>
          <a:p>
            <a:r>
              <a:rPr kumimoji="1" lang="ja-JP" altLang="en-US" sz="3200" dirty="0"/>
              <a:t>記載する。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875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バッジ">
  <a:themeElements>
    <a:clrScheme name="バッジ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バッジ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バッ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TM10001106[[fn=バッジ]]</Template>
  <TotalTime>242</TotalTime>
  <Words>51</Words>
  <Application>Microsoft Office PowerPoint</Application>
  <PresentationFormat>ユーザー設定</PresentationFormat>
  <Paragraphs>14</Paragraphs>
  <Slides>3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バッジ</vt:lpstr>
      <vt:lpstr>チーム炭次郎</vt:lpstr>
      <vt:lpstr>課題１</vt:lpstr>
      <vt:lpstr>PowerPoint プレゼンテーション</vt:lpstr>
    </vt:vector>
  </TitlesOfParts>
  <Company>東海学園大学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チーム炭次郎</dc:title>
  <dc:creator>牧野 歌歩</dc:creator>
  <cp:lastModifiedBy>HeartPier Mie</cp:lastModifiedBy>
  <cp:revision>5</cp:revision>
  <dcterms:created xsi:type="dcterms:W3CDTF">2025-08-28T02:17:43Z</dcterms:created>
  <dcterms:modified xsi:type="dcterms:W3CDTF">2025-09-08T09:02:35Z</dcterms:modified>
</cp:coreProperties>
</file>