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149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3833D5D-EB64-EFA4-B134-42842CD6D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4D73110A-665A-7231-E7F7-0374E4439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B1472637-A070-FF15-780C-CF850AFB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AA3130F9-1D15-B10D-1537-9CAB0221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6749366-EC9A-B2E2-C1CD-9CDAA52A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A5C00B5C-B852-2D6C-AEFB-06F55EC3C95E}"/>
              </a:ext>
            </a:extLst>
          </p:cNvPr>
          <p:cNvSpPr/>
          <p:nvPr userDrawn="1"/>
        </p:nvSpPr>
        <p:spPr>
          <a:xfrm>
            <a:off x="0" y="5937477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B08B397-EAA1-4E99-4B31-AF76D32B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DAD381B5-4F25-7A6A-16B2-3103405E2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28896EC-AA9B-ABEB-E78A-CF870FAF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E6A6A7F-5578-2608-A52D-0EA983EA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3C932823-FFE6-245F-B426-01A2C0E5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4694802D-1409-B760-D8D6-2A33745D2ED5}"/>
              </a:ext>
            </a:extLst>
          </p:cNvPr>
          <p:cNvSpPr/>
          <p:nvPr userDrawn="1"/>
        </p:nvSpPr>
        <p:spPr>
          <a:xfrm>
            <a:off x="-635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23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A80EDCDA-447C-6CCA-29AB-DC4784A2F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400F360D-3779-F02E-6F46-548635E90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9B85504-B90A-B49A-30D2-FB085DB4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495781C-EB0F-8598-56D3-5C06DE18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BAAF2BB-2DB3-373A-E8BD-3CA4369A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419FD3DF-7325-CDDD-8561-A5F45B955DB2}"/>
              </a:ext>
            </a:extLst>
          </p:cNvPr>
          <p:cNvSpPr/>
          <p:nvPr userDrawn="1"/>
        </p:nvSpPr>
        <p:spPr>
          <a:xfrm>
            <a:off x="-635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31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A4D43FE-EC80-6878-B117-5E10D4A3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29673F7-4F5B-FB1B-B491-C47FF434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A7114C3F-00FB-3DBA-0A03-F1A233EB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538CFDC-7219-3200-0140-0406FFF8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494A14F-AF9E-8849-8F3B-39ACA25F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A5C00B5C-B852-2D6C-AEFB-06F55EC3C95E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4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829EB13-BEF1-8124-2159-79685627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5CBBB12B-6936-4638-89F4-14E8AB9C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B9E6FD4-E498-DE7C-0BF6-7CBB95B0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CBF04CC-80C4-086B-3EF2-E441814E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7C168C6-2959-EEB2-4BF9-003DAD0C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A5C00B5C-B852-2D6C-AEFB-06F55EC3C95E}"/>
              </a:ext>
            </a:extLst>
          </p:cNvPr>
          <p:cNvSpPr/>
          <p:nvPr userDrawn="1"/>
        </p:nvSpPr>
        <p:spPr>
          <a:xfrm>
            <a:off x="-635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20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193E485-B0E5-BBCE-0B3C-96E0043A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D25038E-FD8F-3538-37FD-9C3B492CE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8B03871E-665F-254C-C036-CB7713D77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DD76291E-E808-73C5-88FB-6E552DA7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A136CF8D-2D6F-5AA5-1A76-4E95FA28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D77842F6-6938-C47E-348E-95672ED4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0B1B5786-0429-29DB-FE8E-BF050B532FE8}"/>
              </a:ext>
            </a:extLst>
          </p:cNvPr>
          <p:cNvSpPr/>
          <p:nvPr userDrawn="1"/>
        </p:nvSpPr>
        <p:spPr>
          <a:xfrm>
            <a:off x="-635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98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55C9861-D90C-1B6E-B324-1EAAC5E5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13AD9139-10BE-E5EE-4E71-CE5801E0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8757721A-1963-BBFC-4875-0755CB2D8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BA62125B-01DA-489E-605E-06BE13793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8A507086-7646-3392-EDCE-A11B5F05D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42F010E3-D76E-D6AE-8CE6-BBCAC927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47B1CAC0-CE47-C264-12E2-8A1787E9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6F09A20D-8F13-0DFE-1C49-1A680036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869D20D6-256E-F2F4-BD30-89259C029AAD}"/>
              </a:ext>
            </a:extLst>
          </p:cNvPr>
          <p:cNvSpPr/>
          <p:nvPr userDrawn="1"/>
        </p:nvSpPr>
        <p:spPr>
          <a:xfrm>
            <a:off x="-635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4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F6C1231-0091-8EF7-6C20-766C18B0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FC4A8829-B1C4-3226-19D2-28B94A7E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F33618BC-4EDD-631D-C18F-4A3F47C7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064C4838-7647-B8F7-46B6-18E35FC7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B963086B-0B92-13C4-F8A0-61CB5244AD81}"/>
              </a:ext>
            </a:extLst>
          </p:cNvPr>
          <p:cNvSpPr/>
          <p:nvPr userDrawn="1"/>
        </p:nvSpPr>
        <p:spPr>
          <a:xfrm>
            <a:off x="-635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53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610C0B5F-2E7B-EC57-0EDA-98DFB645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A59EA5E9-23EE-2D90-B68E-1D4FCDE4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3C2C3D6A-B91C-1545-800F-1BF20CB6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E88521F7-21F1-195A-B708-FBAC33D9ABA4}"/>
              </a:ext>
            </a:extLst>
          </p:cNvPr>
          <p:cNvSpPr/>
          <p:nvPr userDrawn="1"/>
        </p:nvSpPr>
        <p:spPr>
          <a:xfrm>
            <a:off x="-635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09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42E7E2D-CB24-FA74-8A09-9EB35AB8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4156BB9-EB6E-7927-E64A-5E83135B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7E9231CE-4483-84CB-7AC3-2B9A8C5FA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BC1BFF36-F80D-E2FC-9A46-D9453857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969EF41F-4AF1-6BD4-583C-4A96B17A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F26AA6E4-C6ED-8583-6F66-030D60C4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911449D0-0979-24F7-C786-DEC2D34475FF}"/>
              </a:ext>
            </a:extLst>
          </p:cNvPr>
          <p:cNvSpPr/>
          <p:nvPr userDrawn="1"/>
        </p:nvSpPr>
        <p:spPr>
          <a:xfrm>
            <a:off x="-635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20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0371FF7-EB85-60AF-E1A0-11E7E7C1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FE52B434-A884-5C3F-B206-A8B8EBDD1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BCCCBECA-8767-94E1-F9F7-D0118414A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D57416AE-1DB0-1A48-3062-03EAD9EC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7BB552A3-5437-30F9-0357-5D971BC5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F53DDD09-14EF-07DF-0F3E-CCE471CB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D872A344-A689-0B28-B031-B078EE5BD46A}"/>
              </a:ext>
            </a:extLst>
          </p:cNvPr>
          <p:cNvSpPr/>
          <p:nvPr userDrawn="1"/>
        </p:nvSpPr>
        <p:spPr>
          <a:xfrm>
            <a:off x="-6350" y="5943600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02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EAD19163-5D6D-EFAE-EB8E-A1867E03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EAE3A5F0-8226-66C7-8C50-45A1914D4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F163A4FF-73F0-1A24-B4A2-9323F2604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90BD40-760E-47D1-9417-6CFD348A5AC0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FC2042E1-522C-AC0C-BAFF-E57C652C0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779CFEC5-F84C-95A2-9D98-2D67F4735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15FD-6B3B-46A9-98CD-404458AFD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6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5585383C-4E4A-C9AE-0B30-4B0EB08C6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課題①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xmlns="" id="{64FA7701-1B8C-40B7-A84C-FCC10794E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チーム</a:t>
            </a:r>
            <a:r>
              <a:rPr lang="ja-JP" altLang="en-US" dirty="0" smtClean="0"/>
              <a:t>おにぎり</a:t>
            </a:r>
            <a:endParaRPr lang="ja-JP" altLang="en-US" dirty="0"/>
          </a:p>
        </p:txBody>
      </p:sp>
      <p:pic>
        <p:nvPicPr>
          <p:cNvPr id="7" name="図 6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xmlns="" id="{4DF7B33E-5C92-E543-8C93-3952AC742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18" y="3333135"/>
            <a:ext cx="3102077" cy="31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2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AE653A84-2519-005E-308D-254C4D25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9" y="563418"/>
            <a:ext cx="5361995" cy="149444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発信メディア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】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　　　　インスタグラムのリール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→</a:t>
            </a:r>
            <a:r>
              <a:rPr lang="ja-JP" altLang="en-US" sz="2000" dirty="0"/>
              <a:t>言葉だけでは伝わらない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</a:rPr>
              <a:t>雰囲気</a:t>
            </a:r>
            <a:r>
              <a:rPr lang="ja-JP" altLang="en-US" sz="2000" dirty="0"/>
              <a:t>や</a:t>
            </a:r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</a:rPr>
              <a:t>リアル</a:t>
            </a:r>
            <a:r>
              <a:rPr lang="ja-JP" altLang="en-US" sz="2000" dirty="0"/>
              <a:t>さ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スキマ時間での視聴、情報の拡散力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xmlns="" id="{E94A2D5F-1B12-96E2-A4B3-727D3BDDF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69" y="2057861"/>
            <a:ext cx="5361995" cy="3552364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endParaRPr lang="en-US" altLang="ja-JP" dirty="0"/>
          </a:p>
          <a:p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コンセプト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】</a:t>
            </a:r>
          </a:p>
          <a:p>
            <a:pPr algn="ctr"/>
            <a:r>
              <a:rPr lang="ja-JP" altLang="en-US" sz="2400" dirty="0"/>
              <a:t>自然に溶け込む作品と美術館</a:t>
            </a:r>
            <a:endParaRPr lang="en-US" altLang="ja-JP" sz="2400" dirty="0"/>
          </a:p>
          <a:p>
            <a:pPr algn="ctr"/>
            <a:r>
              <a:rPr lang="ja-JP" altLang="en-US" sz="2400" dirty="0"/>
              <a:t>時を超え、生活を写すアート</a:t>
            </a:r>
            <a:endParaRPr lang="en-US" altLang="ja-JP" sz="2400" dirty="0"/>
          </a:p>
          <a:p>
            <a:pPr algn="ctr"/>
            <a:r>
              <a:rPr lang="ja-JP" altLang="en-US" sz="2400" dirty="0"/>
              <a:t>自然と人をつなぐ作品</a:t>
            </a:r>
            <a:endParaRPr lang="en-US" altLang="ja-JP" sz="2400" dirty="0"/>
          </a:p>
          <a:p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【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ターゲット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】</a:t>
            </a:r>
          </a:p>
          <a:p>
            <a:pPr algn="ctr"/>
            <a:r>
              <a:rPr lang="ja-JP" altLang="en-US" sz="2400" dirty="0"/>
              <a:t>２０～３０代</a:t>
            </a:r>
            <a:endParaRPr lang="en-US" altLang="ja-JP" sz="2400" dirty="0"/>
          </a:p>
          <a:p>
            <a:pPr algn="ctr"/>
            <a:r>
              <a:rPr lang="en-US" altLang="ja-JP" sz="2400" dirty="0"/>
              <a:t>SNS</a:t>
            </a:r>
            <a:r>
              <a:rPr lang="ja-JP" altLang="en-US" sz="2400" dirty="0"/>
              <a:t>発信が好き</a:t>
            </a:r>
            <a:endParaRPr lang="en-US" altLang="ja-JP" sz="2400" dirty="0"/>
          </a:p>
          <a:p>
            <a:pPr algn="ctr"/>
            <a:r>
              <a:rPr lang="ja-JP" altLang="en-US" sz="2400" dirty="0"/>
              <a:t>カフェ巡りや美術館好き</a:t>
            </a:r>
            <a:endParaRPr lang="en-US" altLang="ja-JP" sz="2400" dirty="0"/>
          </a:p>
          <a:p>
            <a:endParaRPr lang="en-US" altLang="ja-JP" sz="2400" dirty="0"/>
          </a:p>
        </p:txBody>
      </p:sp>
      <p:pic>
        <p:nvPicPr>
          <p:cNvPr id="15" name="ビデオ (1)">
            <a:hlinkClick r:id="" action="ppaction://media"/>
            <a:extLst>
              <a:ext uri="{FF2B5EF4-FFF2-40B4-BE49-F238E27FC236}">
                <a16:creationId xmlns:a16="http://schemas.microsoft.com/office/drawing/2014/main" xmlns="" id="{F1ACCD06-7A10-4A26-B4F3-A22CBA97C3E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8918" y="401582"/>
            <a:ext cx="3008064" cy="5338010"/>
          </a:xfrm>
        </p:spPr>
      </p:pic>
    </p:spTree>
    <p:extLst>
      <p:ext uri="{BB962C8B-B14F-4D97-AF65-F5344CB8AC3E}">
        <p14:creationId xmlns:p14="http://schemas.microsoft.com/office/powerpoint/2010/main" val="4705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449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ユーザー定義 1">
      <a:majorFont>
        <a:latin typeface="UD デジタル 教科書体 N-B"/>
        <a:ea typeface="UD デジタル 教科書体 N-B"/>
        <a:cs typeface=""/>
      </a:majorFont>
      <a:minorFont>
        <a:latin typeface="UD デジタル 教科書体 N-B"/>
        <a:ea typeface="UD デジタル 教科書体 N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46</Words>
  <Application>Microsoft Office PowerPoint</Application>
  <PresentationFormat>ユーザー設定</PresentationFormat>
  <Paragraphs>12</Paragraphs>
  <Slides>2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課題①</vt:lpstr>
      <vt:lpstr>【発信メディア】 　　　　インスタグラムのリール →言葉だけでは伝わらない雰囲気やリアルさ スキマ時間での視聴、情報の拡散力</vt:lpstr>
    </vt:vector>
  </TitlesOfParts>
  <Company>東海学園大学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課題①</dc:title>
  <dc:creator>横山 陽二</dc:creator>
  <cp:lastModifiedBy>HeartPier Mie</cp:lastModifiedBy>
  <cp:revision>8</cp:revision>
  <dcterms:created xsi:type="dcterms:W3CDTF">2025-08-28T05:05:57Z</dcterms:created>
  <dcterms:modified xsi:type="dcterms:W3CDTF">2025-09-08T09:01:54Z</dcterms:modified>
</cp:coreProperties>
</file>