
<file path=[Content_Types].xml><?xml version="1.0" encoding="utf-8"?>
<Types xmlns="http://schemas.openxmlformats.org/package/2006/content-types">
  <Default Extension="png" ContentType="image/png"/>
  <Default Extension="mov" ContentType="vide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5"/>
  </p:notesMasterIdLst>
  <p:sldIdLst>
    <p:sldId id="264" r:id="rId2"/>
    <p:sldId id="266" r:id="rId3"/>
    <p:sldId id="265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-1157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AE48A-0F5E-0B43-B331-7F264B335502}" type="datetimeFigureOut">
              <a:rPr kumimoji="1" lang="en-US" altLang="ja-JP" smtClean="0"/>
              <a:t>9/8/2025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6AA7E-271F-CD43-8447-675FE76BFD47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063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6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86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0938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931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8686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58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21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51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51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8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0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7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2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7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0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656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0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4048BA5E-3560-D303-DA89-ECB8300D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24" y="253465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ja-JP" altLang="en-US" smtClean="0">
                <a:solidFill>
                  <a:schemeClr val="tx1"/>
                </a:solidFill>
                <a:latin typeface="Verdana" panose="020B0604030504040204" pitchFamily="34" charset="0"/>
                <a:ea typeface="游ゴシック Light"/>
              </a:rPr>
              <a:t>ガノンドロフ</a:t>
            </a:r>
            <a:endParaRPr kumimoji="1" lang="ja-JP" altLang="en-US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2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597F570A-2E9F-E24F-27E9-B1DD61D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2883568"/>
            <a:ext cx="8596668" cy="1320800"/>
          </a:xfrm>
        </p:spPr>
        <p:txBody>
          <a:bodyPr/>
          <a:lstStyle/>
          <a:p>
            <a:pPr algn="ctr"/>
            <a:r>
              <a:rPr kumimoji="1" lang="ja-JP" altLang="en-US" dirty="0"/>
              <a:t>課題１</a:t>
            </a:r>
          </a:p>
        </p:txBody>
      </p:sp>
    </p:spTree>
    <p:extLst>
      <p:ext uri="{BB962C8B-B14F-4D97-AF65-F5344CB8AC3E}">
        <p14:creationId xmlns:p14="http://schemas.microsoft.com/office/powerpoint/2010/main" val="78928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20385EA-B993-0DF7-3115-F592362D2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6314" y="1653081"/>
            <a:ext cx="5854700" cy="2387600"/>
          </a:xfrm>
        </p:spPr>
        <p:txBody>
          <a:bodyPr>
            <a:normAutofit/>
          </a:bodyPr>
          <a:lstStyle/>
          <a:p>
            <a:pPr algn="l"/>
            <a:r>
              <a:rPr lang="ja-JP" altLang="en-US" sz="2800" dirty="0">
                <a:solidFill>
                  <a:schemeClr val="tx1"/>
                </a:solidFill>
                <a:ea typeface="游ゴシック Light"/>
              </a:rPr>
              <a:t>画面と文字を素早く変えることで、飽きない映像を提供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9E7A2776-587B-5D68-9A05-6EA9F47FC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0086" y="2601119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ja-JP" altLang="en-US" sz="2800" dirty="0">
                <a:ea typeface="游ゴシック"/>
              </a:rPr>
              <a:t>media　tiktok</a:t>
            </a:r>
          </a:p>
        </p:txBody>
      </p:sp>
      <p:pic>
        <p:nvPicPr>
          <p:cNvPr id="4" name="trim.C6592AE6-A609-411D-AA59-289AE04984C4.MOV">
            <a:hlinkClick r:id="" action="ppaction://media"/>
            <a:extLst>
              <a:ext uri="{FF2B5EF4-FFF2-40B4-BE49-F238E27FC236}">
                <a16:creationId xmlns:a16="http://schemas.microsoft.com/office/drawing/2014/main" xmlns="" id="{25AA740F-56F5-A080-FC12-E6DE8279E59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0986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1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ファセット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17</Words>
  <Application>Microsoft Office PowerPoint</Application>
  <PresentationFormat>ユーザー設定</PresentationFormat>
  <Paragraphs>4</Paragraphs>
  <Slides>3</Slides>
  <Notes>0</Notes>
  <HiddenSlides>0</HiddenSlides>
  <MMClips>1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ファセット</vt:lpstr>
      <vt:lpstr>ガノンドロフ</vt:lpstr>
      <vt:lpstr>課題１</vt:lpstr>
      <vt:lpstr>画面と文字を素早く変えることで、飽きない映像を提供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ふるさと納税</dc:title>
  <dc:creator>加藤 壮雅</dc:creator>
  <cp:lastModifiedBy>HeartPier Mie</cp:lastModifiedBy>
  <cp:revision>7</cp:revision>
  <dcterms:created xsi:type="dcterms:W3CDTF">2025-08-28T01:56:45Z</dcterms:created>
  <dcterms:modified xsi:type="dcterms:W3CDTF">2025-09-08T09:01:26Z</dcterms:modified>
</cp:coreProperties>
</file>